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7"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95"/>
    <p:restoredTop sz="96327"/>
  </p:normalViewPr>
  <p:slideViewPr>
    <p:cSldViewPr snapToGrid="0">
      <p:cViewPr varScale="1">
        <p:scale>
          <a:sx n="70" d="100"/>
          <a:sy n="70" d="100"/>
        </p:scale>
        <p:origin x="7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mago 1">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CBA24B-35CE-4C71-BB59-E48CB821F33D}"/>
              </a:ext>
            </a:extLst>
          </p:cNvPr>
          <p:cNvSpPr>
            <a:spLocks noGrp="1"/>
          </p:cNvSpPr>
          <p:nvPr>
            <p:ph type="ctrTitle"/>
          </p:nvPr>
        </p:nvSpPr>
        <p:spPr>
          <a:xfrm>
            <a:off x="1524000" y="-827314"/>
            <a:ext cx="9144000" cy="551543"/>
          </a:xfrm>
        </p:spPr>
        <p:txBody>
          <a:bodyPr anchor="b">
            <a:noAutofit/>
          </a:bodyPr>
          <a:lstStyle>
            <a:lvl1pPr algn="ctr">
              <a:defRPr sz="2400">
                <a:solidFill>
                  <a:schemeClr val="bg1"/>
                </a:solidFill>
              </a:defRPr>
            </a:lvl1pPr>
          </a:lstStyle>
          <a:p>
            <a:r>
              <a:rPr lang="fi-FI"/>
              <a:t>Muokkaa ots. perustyyl. napsautt.</a:t>
            </a:r>
            <a:endParaRPr lang="fi-FI" dirty="0"/>
          </a:p>
        </p:txBody>
      </p:sp>
      <p:pic>
        <p:nvPicPr>
          <p:cNvPr id="11" name="Picture 10">
            <a:extLst>
              <a:ext uri="{FF2B5EF4-FFF2-40B4-BE49-F238E27FC236}">
                <a16:creationId xmlns:a16="http://schemas.microsoft.com/office/drawing/2014/main" xmlns="" id="{BA6B4FBB-DA6A-4B4B-B876-18D96B47DB27}"/>
              </a:ext>
              <a:ext uri="{C183D7F6-B498-43B3-948B-1728B52AA6E4}">
                <adec:decorative xmlns:adec="http://schemas.microsoft.com/office/drawing/2017/decorative" xmlns=""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2" y="173998"/>
            <a:ext cx="12191976" cy="220869"/>
          </a:xfrm>
          <a:prstGeom prst="rect">
            <a:avLst/>
          </a:prstGeom>
        </p:spPr>
      </p:pic>
      <p:pic>
        <p:nvPicPr>
          <p:cNvPr id="6" name="Kuva 5" descr="Kuva, joka sisältää kohteen teksti&#10;&#10;Kuvaus luotu automaattisesti">
            <a:extLst>
              <a:ext uri="{FF2B5EF4-FFF2-40B4-BE49-F238E27FC236}">
                <a16:creationId xmlns:a16="http://schemas.microsoft.com/office/drawing/2014/main" xmlns="" id="{993E1026-9F06-9D4C-90E6-38EEBC712A0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77162" y="394867"/>
            <a:ext cx="9437675" cy="5308692"/>
          </a:xfrm>
          <a:prstGeom prst="rect">
            <a:avLst/>
          </a:prstGeom>
        </p:spPr>
      </p:pic>
      <p:pic>
        <p:nvPicPr>
          <p:cNvPr id="13" name="Kuva 12">
            <a:extLst>
              <a:ext uri="{FF2B5EF4-FFF2-40B4-BE49-F238E27FC236}">
                <a16:creationId xmlns:a16="http://schemas.microsoft.com/office/drawing/2014/main" xmlns="" id="{59618157-F8E9-B44C-83CC-AD50989B770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71775" y="5826928"/>
            <a:ext cx="6720567" cy="521544"/>
          </a:xfrm>
          <a:prstGeom prst="rect">
            <a:avLst/>
          </a:prstGeom>
        </p:spPr>
      </p:pic>
    </p:spTree>
    <p:extLst>
      <p:ext uri="{BB962C8B-B14F-4D97-AF65-F5344CB8AC3E}">
        <p14:creationId xmlns:p14="http://schemas.microsoft.com/office/powerpoint/2010/main" val="952082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Imago 10">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6D9373-BE12-4E66-990A-110E355C7084}"/>
              </a:ext>
            </a:extLst>
          </p:cNvPr>
          <p:cNvSpPr>
            <a:spLocks noGrp="1"/>
          </p:cNvSpPr>
          <p:nvPr>
            <p:ph type="title"/>
          </p:nvPr>
        </p:nvSpPr>
        <p:spPr>
          <a:xfrm>
            <a:off x="839788" y="809625"/>
            <a:ext cx="10515600" cy="881063"/>
          </a:xfrm>
        </p:spPr>
        <p:txBody>
          <a:bodyPr/>
          <a:lstStyle>
            <a:lvl1pPr>
              <a:defRPr>
                <a:solidFill>
                  <a:schemeClr val="bg1"/>
                </a:solidFill>
              </a:defRPr>
            </a:lvl1pPr>
          </a:lstStyle>
          <a:p>
            <a:r>
              <a:rPr lang="fi-FI"/>
              <a:t>Muokkaa ots. perustyyl. napsautt.</a:t>
            </a:r>
            <a:endParaRPr lang="fi-FI" dirty="0"/>
          </a:p>
        </p:txBody>
      </p:sp>
      <p:sp>
        <p:nvSpPr>
          <p:cNvPr id="3" name="Text Placeholder 2">
            <a:extLst>
              <a:ext uri="{FF2B5EF4-FFF2-40B4-BE49-F238E27FC236}">
                <a16:creationId xmlns:a16="http://schemas.microsoft.com/office/drawing/2014/main" xmlns="" id="{62D9BB9A-2A12-4BF1-AB2F-531C7F29B45B}"/>
              </a:ext>
            </a:extLst>
          </p:cNvPr>
          <p:cNvSpPr>
            <a:spLocks noGrp="1"/>
          </p:cNvSpPr>
          <p:nvPr>
            <p:ph type="body" idx="1"/>
          </p:nvPr>
        </p:nvSpPr>
        <p:spPr>
          <a:xfrm>
            <a:off x="839788" y="1790700"/>
            <a:ext cx="5157787" cy="609600"/>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a:extLst>
              <a:ext uri="{FF2B5EF4-FFF2-40B4-BE49-F238E27FC236}">
                <a16:creationId xmlns:a16="http://schemas.microsoft.com/office/drawing/2014/main" xmlns="" id="{1FB83B0F-9E9D-4DB2-BAA4-AC22D05C66EE}"/>
              </a:ext>
            </a:extLst>
          </p:cNvPr>
          <p:cNvSpPr>
            <a:spLocks noGrp="1"/>
          </p:cNvSpPr>
          <p:nvPr>
            <p:ph sz="half" idx="2"/>
          </p:nvPr>
        </p:nvSpPr>
        <p:spPr>
          <a:xfrm>
            <a:off x="839788" y="2505075"/>
            <a:ext cx="5157787"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xt Placeholder 4">
            <a:extLst>
              <a:ext uri="{FF2B5EF4-FFF2-40B4-BE49-F238E27FC236}">
                <a16:creationId xmlns:a16="http://schemas.microsoft.com/office/drawing/2014/main" xmlns="" id="{684BE83E-4A40-4036-9AE0-BA8A94F99415}"/>
              </a:ext>
            </a:extLst>
          </p:cNvPr>
          <p:cNvSpPr>
            <a:spLocks noGrp="1"/>
          </p:cNvSpPr>
          <p:nvPr>
            <p:ph type="body" sz="quarter" idx="3"/>
          </p:nvPr>
        </p:nvSpPr>
        <p:spPr>
          <a:xfrm>
            <a:off x="6172200" y="1790700"/>
            <a:ext cx="5183188" cy="609600"/>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a:extLst>
              <a:ext uri="{FF2B5EF4-FFF2-40B4-BE49-F238E27FC236}">
                <a16:creationId xmlns:a16="http://schemas.microsoft.com/office/drawing/2014/main" xmlns="" id="{F255875E-FA70-4E57-9F82-C69073A18799}"/>
              </a:ext>
            </a:extLst>
          </p:cNvPr>
          <p:cNvSpPr>
            <a:spLocks noGrp="1"/>
          </p:cNvSpPr>
          <p:nvPr>
            <p:ph sz="quarter" idx="4"/>
          </p:nvPr>
        </p:nvSpPr>
        <p:spPr>
          <a:xfrm>
            <a:off x="6172200" y="2505075"/>
            <a:ext cx="5183188"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571821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Imago 11">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BA3AB9-0359-42B4-ACA6-3DAC692D7140}"/>
              </a:ext>
            </a:extLst>
          </p:cNvPr>
          <p:cNvSpPr>
            <a:spLocks noGrp="1"/>
          </p:cNvSpPr>
          <p:nvPr>
            <p:ph type="title"/>
          </p:nvPr>
        </p:nvSpPr>
        <p:spPr/>
        <p:txBody>
          <a:bodyPr/>
          <a:lstStyle>
            <a:lvl1pPr>
              <a:defRPr>
                <a:solidFill>
                  <a:schemeClr val="tx1"/>
                </a:solidFill>
              </a:defRPr>
            </a:lvl1pPr>
          </a:lstStyle>
          <a:p>
            <a:r>
              <a:rPr lang="fi-FI"/>
              <a:t>Muokkaa ots. perustyyl. napsautt.</a:t>
            </a:r>
            <a:endParaRPr lang="fi-FI" dirty="0"/>
          </a:p>
        </p:txBody>
      </p:sp>
      <p:sp>
        <p:nvSpPr>
          <p:cNvPr id="3" name="Content Placeholder 2">
            <a:extLst>
              <a:ext uri="{FF2B5EF4-FFF2-40B4-BE49-F238E27FC236}">
                <a16:creationId xmlns:a16="http://schemas.microsoft.com/office/drawing/2014/main" xmlns="" id="{886873E9-DA73-4AE5-9CC9-3BC341A00C7C}"/>
              </a:ext>
            </a:extLst>
          </p:cNvPr>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4036099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Imago 12">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BA3AB9-0359-42B4-ACA6-3DAC692D7140}"/>
              </a:ext>
            </a:extLst>
          </p:cNvPr>
          <p:cNvSpPr>
            <a:spLocks noGrp="1"/>
          </p:cNvSpPr>
          <p:nvPr>
            <p:ph type="title"/>
          </p:nvPr>
        </p:nvSpPr>
        <p:spPr/>
        <p:txBody>
          <a:bodyPr/>
          <a:lstStyle>
            <a:lvl1pPr>
              <a:defRPr>
                <a:solidFill>
                  <a:schemeClr val="tx1"/>
                </a:solidFill>
              </a:defRPr>
            </a:lvl1pPr>
          </a:lstStyle>
          <a:p>
            <a:r>
              <a:rPr lang="fi-FI"/>
              <a:t>Muokkaa ots. perustyyl. napsautt.</a:t>
            </a:r>
            <a:endParaRPr lang="fi-FI" dirty="0"/>
          </a:p>
        </p:txBody>
      </p:sp>
      <p:sp>
        <p:nvSpPr>
          <p:cNvPr id="3" name="Content Placeholder 2">
            <a:extLst>
              <a:ext uri="{FF2B5EF4-FFF2-40B4-BE49-F238E27FC236}">
                <a16:creationId xmlns:a16="http://schemas.microsoft.com/office/drawing/2014/main" xmlns="" id="{886873E9-DA73-4AE5-9CC9-3BC341A00C7C}"/>
              </a:ext>
            </a:extLst>
          </p:cNvPr>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1541444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Imago 13">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BA3AB9-0359-42B4-ACA6-3DAC692D7140}"/>
              </a:ext>
            </a:extLst>
          </p:cNvPr>
          <p:cNvSpPr>
            <a:spLocks noGrp="1"/>
          </p:cNvSpPr>
          <p:nvPr>
            <p:ph type="title"/>
          </p:nvPr>
        </p:nvSpPr>
        <p:spPr/>
        <p:txBody>
          <a:bodyPr/>
          <a:lstStyle>
            <a:lvl1pPr>
              <a:defRPr>
                <a:solidFill>
                  <a:schemeClr val="tx1"/>
                </a:solidFill>
              </a:defRPr>
            </a:lvl1pPr>
          </a:lstStyle>
          <a:p>
            <a:r>
              <a:rPr lang="fi-FI"/>
              <a:t>Muokkaa ots. perustyyl. napsautt.</a:t>
            </a:r>
          </a:p>
        </p:txBody>
      </p:sp>
      <p:sp>
        <p:nvSpPr>
          <p:cNvPr id="3" name="Content Placeholder 2">
            <a:extLst>
              <a:ext uri="{FF2B5EF4-FFF2-40B4-BE49-F238E27FC236}">
                <a16:creationId xmlns:a16="http://schemas.microsoft.com/office/drawing/2014/main" xmlns="" id="{886873E9-DA73-4AE5-9CC9-3BC341A00C7C}"/>
              </a:ext>
            </a:extLst>
          </p:cNvPr>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3892011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o 1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831186-217E-41C0-9B73-86424112B340}"/>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1049423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o 15">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831186-217E-41C0-9B73-86424112B340}"/>
              </a:ext>
            </a:extLst>
          </p:cNvPr>
          <p:cNvSpPr>
            <a:spLocks noGrp="1"/>
          </p:cNvSpPr>
          <p:nvPr>
            <p:ph type="title"/>
          </p:nvPr>
        </p:nvSpPr>
        <p:spPr/>
        <p:txBody>
          <a:bodyPr/>
          <a:lstStyle>
            <a:lvl1pPr>
              <a:defRPr>
                <a:solidFill>
                  <a:schemeClr val="bg1"/>
                </a:solidFill>
              </a:defRPr>
            </a:lvl1pPr>
          </a:lstStyle>
          <a:p>
            <a:r>
              <a:rPr lang="fi-FI"/>
              <a:t>Muokkaa ots. perustyyl. napsautt.</a:t>
            </a:r>
          </a:p>
        </p:txBody>
      </p:sp>
    </p:spTree>
    <p:extLst>
      <p:ext uri="{BB962C8B-B14F-4D97-AF65-F5344CB8AC3E}">
        <p14:creationId xmlns:p14="http://schemas.microsoft.com/office/powerpoint/2010/main" val="3563941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mago 2">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CBA24B-35CE-4C71-BB59-E48CB821F33D}"/>
              </a:ext>
            </a:extLst>
          </p:cNvPr>
          <p:cNvSpPr>
            <a:spLocks noGrp="1"/>
          </p:cNvSpPr>
          <p:nvPr>
            <p:ph type="ctrTitle"/>
          </p:nvPr>
        </p:nvSpPr>
        <p:spPr>
          <a:xfrm>
            <a:off x="1524000" y="2821736"/>
            <a:ext cx="9144000" cy="798303"/>
          </a:xfrm>
        </p:spPr>
        <p:txBody>
          <a:bodyPr anchor="b">
            <a:noAutofit/>
          </a:bodyPr>
          <a:lstStyle>
            <a:lvl1pPr algn="ctr">
              <a:defRPr sz="4000">
                <a:solidFill>
                  <a:schemeClr val="bg1"/>
                </a:solidFill>
              </a:defRPr>
            </a:lvl1pPr>
          </a:lstStyle>
          <a:p>
            <a:r>
              <a:rPr lang="fi-FI"/>
              <a:t>Muokkaa ots. perustyyl. napsautt.</a:t>
            </a:r>
            <a:endParaRPr lang="fi-FI" dirty="0"/>
          </a:p>
        </p:txBody>
      </p:sp>
      <p:pic>
        <p:nvPicPr>
          <p:cNvPr id="11" name="Picture 10">
            <a:extLst>
              <a:ext uri="{FF2B5EF4-FFF2-40B4-BE49-F238E27FC236}">
                <a16:creationId xmlns:a16="http://schemas.microsoft.com/office/drawing/2014/main" xmlns="" id="{BA6B4FBB-DA6A-4B4B-B876-18D96B47DB27}"/>
              </a:ext>
              <a:ext uri="{C183D7F6-B498-43B3-948B-1728B52AA6E4}">
                <adec:decorative xmlns:adec="http://schemas.microsoft.com/office/drawing/2017/decorative" xmlns=""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2" y="173998"/>
            <a:ext cx="12191976" cy="220869"/>
          </a:xfrm>
          <a:prstGeom prst="rect">
            <a:avLst/>
          </a:prstGeom>
        </p:spPr>
      </p:pic>
      <p:sp>
        <p:nvSpPr>
          <p:cNvPr id="6" name="Text Placeholder 2">
            <a:extLst>
              <a:ext uri="{FF2B5EF4-FFF2-40B4-BE49-F238E27FC236}">
                <a16:creationId xmlns:a16="http://schemas.microsoft.com/office/drawing/2014/main" xmlns="" id="{D57A9127-DA4D-498B-8A27-876B2A087862}"/>
              </a:ext>
            </a:extLst>
          </p:cNvPr>
          <p:cNvSpPr>
            <a:spLocks noGrp="1"/>
          </p:cNvSpPr>
          <p:nvPr>
            <p:ph type="body" idx="1"/>
          </p:nvPr>
        </p:nvSpPr>
        <p:spPr>
          <a:xfrm>
            <a:off x="3517107" y="4039768"/>
            <a:ext cx="5157787" cy="798303"/>
          </a:xfrm>
        </p:spPr>
        <p:txBody>
          <a:bodyPr anchor="t"/>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Text Placeholder 3">
            <a:extLst>
              <a:ext uri="{FF2B5EF4-FFF2-40B4-BE49-F238E27FC236}">
                <a16:creationId xmlns:a16="http://schemas.microsoft.com/office/drawing/2014/main" xmlns="" id="{385FEB77-DD61-428A-8918-945D1209D57B}"/>
              </a:ext>
            </a:extLst>
          </p:cNvPr>
          <p:cNvSpPr>
            <a:spLocks noGrp="1"/>
          </p:cNvSpPr>
          <p:nvPr>
            <p:ph type="body" sz="quarter" idx="10" hasCustomPrompt="1"/>
          </p:nvPr>
        </p:nvSpPr>
        <p:spPr>
          <a:xfrm>
            <a:off x="4559300" y="5257800"/>
            <a:ext cx="3073400" cy="392113"/>
          </a:xfrm>
        </p:spPr>
        <p:txBody>
          <a:bodyPr>
            <a:noAutofit/>
          </a:bodyPr>
          <a:lstStyle>
            <a:lvl1pPr marL="0" indent="0" algn="ctr">
              <a:buNone/>
              <a:defRPr sz="1800">
                <a:solidFill>
                  <a:schemeClr val="bg1"/>
                </a:solidFill>
              </a:defRPr>
            </a:lvl1pPr>
          </a:lstStyle>
          <a:p>
            <a:pPr lvl="0"/>
            <a:r>
              <a:rPr lang="fi-FI" dirty="0"/>
              <a:t>PVM</a:t>
            </a:r>
          </a:p>
        </p:txBody>
      </p:sp>
      <p:pic>
        <p:nvPicPr>
          <p:cNvPr id="5" name="Kuva 4" descr="Kuva, joka sisältää kohteen teksti&#10;&#10;Kuvaus luotu automaattisesti">
            <a:extLst>
              <a:ext uri="{FF2B5EF4-FFF2-40B4-BE49-F238E27FC236}">
                <a16:creationId xmlns:a16="http://schemas.microsoft.com/office/drawing/2014/main" xmlns="" id="{48D28385-642D-E041-9027-53D02869BCF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20256" y="311336"/>
            <a:ext cx="4902602" cy="2757714"/>
          </a:xfrm>
          <a:prstGeom prst="rect">
            <a:avLst/>
          </a:prstGeom>
        </p:spPr>
      </p:pic>
      <p:pic>
        <p:nvPicPr>
          <p:cNvPr id="12" name="Kuva 11">
            <a:extLst>
              <a:ext uri="{FF2B5EF4-FFF2-40B4-BE49-F238E27FC236}">
                <a16:creationId xmlns:a16="http://schemas.microsoft.com/office/drawing/2014/main" xmlns="" id="{4C2BD9CA-D9BE-9041-BCF1-F2411EED4EA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71775" y="5826928"/>
            <a:ext cx="6720567" cy="521544"/>
          </a:xfrm>
          <a:prstGeom prst="rect">
            <a:avLst/>
          </a:prstGeom>
        </p:spPr>
      </p:pic>
    </p:spTree>
    <p:extLst>
      <p:ext uri="{BB962C8B-B14F-4D97-AF65-F5344CB8AC3E}">
        <p14:creationId xmlns:p14="http://schemas.microsoft.com/office/powerpoint/2010/main" val="476872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mago 3">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CBA24B-35CE-4C71-BB59-E48CB821F33D}"/>
              </a:ext>
            </a:extLst>
          </p:cNvPr>
          <p:cNvSpPr>
            <a:spLocks noGrp="1"/>
          </p:cNvSpPr>
          <p:nvPr>
            <p:ph type="ctrTitle"/>
          </p:nvPr>
        </p:nvSpPr>
        <p:spPr>
          <a:xfrm>
            <a:off x="1524000" y="-827314"/>
            <a:ext cx="9144000" cy="551543"/>
          </a:xfrm>
        </p:spPr>
        <p:txBody>
          <a:bodyPr anchor="b">
            <a:noAutofit/>
          </a:bodyPr>
          <a:lstStyle>
            <a:lvl1pPr algn="ctr">
              <a:defRPr sz="2400">
                <a:solidFill>
                  <a:schemeClr val="bg1"/>
                </a:solidFill>
              </a:defRPr>
            </a:lvl1pPr>
          </a:lstStyle>
          <a:p>
            <a:r>
              <a:rPr lang="fi-FI"/>
              <a:t>Muokkaa ots. perustyyl. napsautt.</a:t>
            </a:r>
            <a:endParaRPr lang="fi-FI" dirty="0"/>
          </a:p>
        </p:txBody>
      </p:sp>
      <p:pic>
        <p:nvPicPr>
          <p:cNvPr id="6" name="Picture 5">
            <a:extLst>
              <a:ext uri="{FF2B5EF4-FFF2-40B4-BE49-F238E27FC236}">
                <a16:creationId xmlns:a16="http://schemas.microsoft.com/office/drawing/2014/main" xmlns="" id="{24A6C4DE-B29E-4F04-84AC-14659AD69ACD}"/>
              </a:ext>
              <a:ext uri="{C183D7F6-B498-43B3-948B-1728B52AA6E4}">
                <adec:decorative xmlns:adec="http://schemas.microsoft.com/office/drawing/2017/decorative" xmlns=""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3998"/>
            <a:ext cx="12192000" cy="220869"/>
          </a:xfrm>
          <a:prstGeom prst="rect">
            <a:avLst/>
          </a:prstGeom>
        </p:spPr>
      </p:pic>
      <p:pic>
        <p:nvPicPr>
          <p:cNvPr id="4" name="Kuva 3" descr="Kuva, joka sisältää kohteen teksti&#10;&#10;Kuvaus luotu automaattisesti">
            <a:extLst>
              <a:ext uri="{FF2B5EF4-FFF2-40B4-BE49-F238E27FC236}">
                <a16:creationId xmlns:a16="http://schemas.microsoft.com/office/drawing/2014/main" xmlns="" id="{721ECE8E-A195-4E46-9624-A3F3673BB45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3321" y="679157"/>
            <a:ext cx="8605358" cy="4840514"/>
          </a:xfrm>
          <a:prstGeom prst="rect">
            <a:avLst/>
          </a:prstGeom>
        </p:spPr>
      </p:pic>
      <p:pic>
        <p:nvPicPr>
          <p:cNvPr id="11" name="Kuva 10">
            <a:extLst>
              <a:ext uri="{FF2B5EF4-FFF2-40B4-BE49-F238E27FC236}">
                <a16:creationId xmlns:a16="http://schemas.microsoft.com/office/drawing/2014/main" xmlns="" id="{29F79F24-65A4-8948-9F79-0AC6C564A4E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46828" y="5814681"/>
            <a:ext cx="6698343" cy="519819"/>
          </a:xfrm>
          <a:prstGeom prst="rect">
            <a:avLst/>
          </a:prstGeom>
        </p:spPr>
      </p:pic>
    </p:spTree>
    <p:extLst>
      <p:ext uri="{BB962C8B-B14F-4D97-AF65-F5344CB8AC3E}">
        <p14:creationId xmlns:p14="http://schemas.microsoft.com/office/powerpoint/2010/main" val="1735500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mago 4">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CBA24B-35CE-4C71-BB59-E48CB821F33D}"/>
              </a:ext>
            </a:extLst>
          </p:cNvPr>
          <p:cNvSpPr>
            <a:spLocks noGrp="1"/>
          </p:cNvSpPr>
          <p:nvPr>
            <p:ph type="ctrTitle"/>
          </p:nvPr>
        </p:nvSpPr>
        <p:spPr>
          <a:xfrm>
            <a:off x="1524000" y="2821736"/>
            <a:ext cx="9144000" cy="798303"/>
          </a:xfrm>
        </p:spPr>
        <p:txBody>
          <a:bodyPr anchor="b">
            <a:noAutofit/>
          </a:bodyPr>
          <a:lstStyle>
            <a:lvl1pPr algn="ctr">
              <a:defRPr sz="4000">
                <a:solidFill>
                  <a:schemeClr val="accent1"/>
                </a:solidFill>
              </a:defRPr>
            </a:lvl1pPr>
          </a:lstStyle>
          <a:p>
            <a:r>
              <a:rPr lang="fi-FI"/>
              <a:t>Muokkaa ots. perustyyl. napsautt.</a:t>
            </a:r>
            <a:endParaRPr lang="fi-FI" dirty="0"/>
          </a:p>
        </p:txBody>
      </p:sp>
      <p:pic>
        <p:nvPicPr>
          <p:cNvPr id="11" name="Picture 10">
            <a:extLst>
              <a:ext uri="{FF2B5EF4-FFF2-40B4-BE49-F238E27FC236}">
                <a16:creationId xmlns:a16="http://schemas.microsoft.com/office/drawing/2014/main" xmlns="" id="{BA6B4FBB-DA6A-4B4B-B876-18D96B47DB27}"/>
              </a:ext>
              <a:ext uri="{C183D7F6-B498-43B3-948B-1728B52AA6E4}">
                <adec:decorative xmlns:adec="http://schemas.microsoft.com/office/drawing/2017/decorative" xmlns=""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2" y="173998"/>
            <a:ext cx="12191976" cy="220868"/>
          </a:xfrm>
          <a:prstGeom prst="rect">
            <a:avLst/>
          </a:prstGeom>
        </p:spPr>
      </p:pic>
      <p:sp>
        <p:nvSpPr>
          <p:cNvPr id="6" name="Text Placeholder 2">
            <a:extLst>
              <a:ext uri="{FF2B5EF4-FFF2-40B4-BE49-F238E27FC236}">
                <a16:creationId xmlns:a16="http://schemas.microsoft.com/office/drawing/2014/main" xmlns="" id="{D57A9127-DA4D-498B-8A27-876B2A087862}"/>
              </a:ext>
            </a:extLst>
          </p:cNvPr>
          <p:cNvSpPr>
            <a:spLocks noGrp="1"/>
          </p:cNvSpPr>
          <p:nvPr>
            <p:ph type="body" idx="1"/>
          </p:nvPr>
        </p:nvSpPr>
        <p:spPr>
          <a:xfrm>
            <a:off x="3517107" y="4039768"/>
            <a:ext cx="5157787" cy="798303"/>
          </a:xfrm>
        </p:spPr>
        <p:txBody>
          <a:bodyPr anchor="t"/>
          <a:lstStyle>
            <a:lvl1pPr marL="0" indent="0" algn="ctr">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Text Placeholder 3">
            <a:extLst>
              <a:ext uri="{FF2B5EF4-FFF2-40B4-BE49-F238E27FC236}">
                <a16:creationId xmlns:a16="http://schemas.microsoft.com/office/drawing/2014/main" xmlns="" id="{385FEB77-DD61-428A-8918-945D1209D57B}"/>
              </a:ext>
            </a:extLst>
          </p:cNvPr>
          <p:cNvSpPr>
            <a:spLocks noGrp="1"/>
          </p:cNvSpPr>
          <p:nvPr>
            <p:ph type="body" sz="quarter" idx="10" hasCustomPrompt="1"/>
          </p:nvPr>
        </p:nvSpPr>
        <p:spPr>
          <a:xfrm>
            <a:off x="4559300" y="5257800"/>
            <a:ext cx="3073400" cy="392113"/>
          </a:xfrm>
        </p:spPr>
        <p:txBody>
          <a:bodyPr>
            <a:noAutofit/>
          </a:bodyPr>
          <a:lstStyle>
            <a:lvl1pPr marL="0" indent="0" algn="ctr">
              <a:buNone/>
              <a:defRPr sz="1800">
                <a:solidFill>
                  <a:schemeClr val="accent1"/>
                </a:solidFill>
              </a:defRPr>
            </a:lvl1pPr>
          </a:lstStyle>
          <a:p>
            <a:pPr lvl="0"/>
            <a:r>
              <a:rPr lang="fi-FI" dirty="0"/>
              <a:t>PVM</a:t>
            </a:r>
          </a:p>
        </p:txBody>
      </p:sp>
      <p:pic>
        <p:nvPicPr>
          <p:cNvPr id="5" name="Kuva 4" descr="Kuva, joka sisältää kohteen teksti&#10;&#10;Kuvaus luotu automaattisesti">
            <a:extLst>
              <a:ext uri="{FF2B5EF4-FFF2-40B4-BE49-F238E27FC236}">
                <a16:creationId xmlns:a16="http://schemas.microsoft.com/office/drawing/2014/main" xmlns="" id="{9324BC51-C9EC-DE4B-8D84-3A8B8C7DAA2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29557" y="383481"/>
            <a:ext cx="4537930" cy="2552586"/>
          </a:xfrm>
          <a:prstGeom prst="rect">
            <a:avLst/>
          </a:prstGeom>
        </p:spPr>
      </p:pic>
      <p:pic>
        <p:nvPicPr>
          <p:cNvPr id="13" name="Kuva 12">
            <a:extLst>
              <a:ext uri="{FF2B5EF4-FFF2-40B4-BE49-F238E27FC236}">
                <a16:creationId xmlns:a16="http://schemas.microsoft.com/office/drawing/2014/main" xmlns="" id="{E927A7DB-A869-F44D-A249-85F016FE5B5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46828" y="5814681"/>
            <a:ext cx="6698343" cy="519819"/>
          </a:xfrm>
          <a:prstGeom prst="rect">
            <a:avLst/>
          </a:prstGeom>
        </p:spPr>
      </p:pic>
    </p:spTree>
    <p:extLst>
      <p:ext uri="{BB962C8B-B14F-4D97-AF65-F5344CB8AC3E}">
        <p14:creationId xmlns:p14="http://schemas.microsoft.com/office/powerpoint/2010/main" val="87854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mago 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BA3AB9-0359-42B4-ACA6-3DAC692D7140}"/>
              </a:ext>
            </a:extLst>
          </p:cNvPr>
          <p:cNvSpPr>
            <a:spLocks noGrp="1"/>
          </p:cNvSpPr>
          <p:nvPr>
            <p:ph type="title"/>
          </p:nvPr>
        </p:nvSpPr>
        <p:spPr/>
        <p:txBody>
          <a:bodyPr/>
          <a:lstStyle/>
          <a:p>
            <a:r>
              <a:rPr lang="fi-FI"/>
              <a:t>Muokkaa ots. perustyyl. napsautt.</a:t>
            </a:r>
          </a:p>
        </p:txBody>
      </p:sp>
      <p:sp>
        <p:nvSpPr>
          <p:cNvPr id="3" name="Content Placeholder 2">
            <a:extLst>
              <a:ext uri="{FF2B5EF4-FFF2-40B4-BE49-F238E27FC236}">
                <a16:creationId xmlns:a16="http://schemas.microsoft.com/office/drawing/2014/main" xmlns="" id="{886873E9-DA73-4AE5-9CC9-3BC341A00C7C}"/>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167444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mago 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8D4D8F-C595-470E-8AED-2F16A1760423}"/>
              </a:ext>
            </a:extLst>
          </p:cNvPr>
          <p:cNvSpPr>
            <a:spLocks noGrp="1"/>
          </p:cNvSpPr>
          <p:nvPr>
            <p:ph type="title"/>
          </p:nvPr>
        </p:nvSpPr>
        <p:spPr/>
        <p:txBody>
          <a:bodyPr/>
          <a:lstStyle/>
          <a:p>
            <a:r>
              <a:rPr lang="fi-FI"/>
              <a:t>Muokkaa ots. perustyyl. napsautt.</a:t>
            </a:r>
          </a:p>
        </p:txBody>
      </p:sp>
      <p:sp>
        <p:nvSpPr>
          <p:cNvPr id="3" name="Content Placeholder 2">
            <a:extLst>
              <a:ext uri="{FF2B5EF4-FFF2-40B4-BE49-F238E27FC236}">
                <a16:creationId xmlns:a16="http://schemas.microsoft.com/office/drawing/2014/main" xmlns="" id="{CC090763-2A1E-44C3-B2E8-5179533B8D2F}"/>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Content Placeholder 3">
            <a:extLst>
              <a:ext uri="{FF2B5EF4-FFF2-40B4-BE49-F238E27FC236}">
                <a16:creationId xmlns:a16="http://schemas.microsoft.com/office/drawing/2014/main" xmlns="" id="{7D672487-3AC5-4FFE-A765-DA0816B5A917}"/>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2627064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Imago 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6D9373-BE12-4E66-990A-110E355C7084}"/>
              </a:ext>
            </a:extLst>
          </p:cNvPr>
          <p:cNvSpPr>
            <a:spLocks noGrp="1"/>
          </p:cNvSpPr>
          <p:nvPr>
            <p:ph type="title"/>
          </p:nvPr>
        </p:nvSpPr>
        <p:spPr>
          <a:xfrm>
            <a:off x="839788" y="904875"/>
            <a:ext cx="10515600" cy="785813"/>
          </a:xfrm>
        </p:spPr>
        <p:txBody>
          <a:bodyPr/>
          <a:lstStyle/>
          <a:p>
            <a:r>
              <a:rPr lang="fi-FI"/>
              <a:t>Muokkaa ots. perustyyl. napsautt.</a:t>
            </a:r>
            <a:endParaRPr lang="fi-FI" dirty="0"/>
          </a:p>
        </p:txBody>
      </p:sp>
      <p:sp>
        <p:nvSpPr>
          <p:cNvPr id="3" name="Text Placeholder 2">
            <a:extLst>
              <a:ext uri="{FF2B5EF4-FFF2-40B4-BE49-F238E27FC236}">
                <a16:creationId xmlns:a16="http://schemas.microsoft.com/office/drawing/2014/main" xmlns="" id="{62D9BB9A-2A12-4BF1-AB2F-531C7F29B45B}"/>
              </a:ext>
            </a:extLst>
          </p:cNvPr>
          <p:cNvSpPr>
            <a:spLocks noGrp="1"/>
          </p:cNvSpPr>
          <p:nvPr>
            <p:ph type="body" idx="1"/>
          </p:nvPr>
        </p:nvSpPr>
        <p:spPr>
          <a:xfrm>
            <a:off x="839788" y="1790700"/>
            <a:ext cx="5157787"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a:extLst>
              <a:ext uri="{FF2B5EF4-FFF2-40B4-BE49-F238E27FC236}">
                <a16:creationId xmlns:a16="http://schemas.microsoft.com/office/drawing/2014/main" xmlns="" id="{1FB83B0F-9E9D-4DB2-BAA4-AC22D05C66EE}"/>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xt Placeholder 4">
            <a:extLst>
              <a:ext uri="{FF2B5EF4-FFF2-40B4-BE49-F238E27FC236}">
                <a16:creationId xmlns:a16="http://schemas.microsoft.com/office/drawing/2014/main" xmlns="" id="{684BE83E-4A40-4036-9AE0-BA8A94F99415}"/>
              </a:ext>
            </a:extLst>
          </p:cNvPr>
          <p:cNvSpPr>
            <a:spLocks noGrp="1"/>
          </p:cNvSpPr>
          <p:nvPr>
            <p:ph type="body" sz="quarter" idx="3"/>
          </p:nvPr>
        </p:nvSpPr>
        <p:spPr>
          <a:xfrm>
            <a:off x="6172200" y="1790700"/>
            <a:ext cx="5183188"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a:extLst>
              <a:ext uri="{FF2B5EF4-FFF2-40B4-BE49-F238E27FC236}">
                <a16:creationId xmlns:a16="http://schemas.microsoft.com/office/drawing/2014/main" xmlns="" id="{F255875E-FA70-4E57-9F82-C69073A18799}"/>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1948617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Imago 8">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BA3AB9-0359-42B4-ACA6-3DAC692D7140}"/>
              </a:ext>
            </a:extLst>
          </p:cNvPr>
          <p:cNvSpPr>
            <a:spLocks noGrp="1"/>
          </p:cNvSpPr>
          <p:nvPr>
            <p:ph type="title"/>
          </p:nvPr>
        </p:nvSpPr>
        <p:spPr/>
        <p:txBody>
          <a:bodyPr/>
          <a:lstStyle>
            <a:lvl1pPr>
              <a:defRPr>
                <a:solidFill>
                  <a:schemeClr val="bg1"/>
                </a:solidFill>
              </a:defRPr>
            </a:lvl1pPr>
          </a:lstStyle>
          <a:p>
            <a:r>
              <a:rPr lang="fi-FI"/>
              <a:t>Muokkaa ots. perustyyl. napsautt.</a:t>
            </a:r>
          </a:p>
        </p:txBody>
      </p:sp>
      <p:sp>
        <p:nvSpPr>
          <p:cNvPr id="3" name="Content Placeholder 2">
            <a:extLst>
              <a:ext uri="{FF2B5EF4-FFF2-40B4-BE49-F238E27FC236}">
                <a16:creationId xmlns:a16="http://schemas.microsoft.com/office/drawing/2014/main" xmlns="" id="{886873E9-DA73-4AE5-9CC9-3BC341A00C7C}"/>
              </a:ext>
            </a:extLst>
          </p:cNvPr>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248148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Imago 9">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8D4D8F-C595-470E-8AED-2F16A1760423}"/>
              </a:ext>
            </a:extLst>
          </p:cNvPr>
          <p:cNvSpPr>
            <a:spLocks noGrp="1"/>
          </p:cNvSpPr>
          <p:nvPr>
            <p:ph type="title"/>
          </p:nvPr>
        </p:nvSpPr>
        <p:spPr/>
        <p:txBody>
          <a:bodyPr/>
          <a:lstStyle>
            <a:lvl1pPr>
              <a:defRPr>
                <a:solidFill>
                  <a:schemeClr val="bg1"/>
                </a:solidFill>
              </a:defRPr>
            </a:lvl1pPr>
          </a:lstStyle>
          <a:p>
            <a:r>
              <a:rPr lang="fi-FI"/>
              <a:t>Muokkaa ots. perustyyl. napsautt.</a:t>
            </a:r>
          </a:p>
        </p:txBody>
      </p:sp>
      <p:sp>
        <p:nvSpPr>
          <p:cNvPr id="3" name="Content Placeholder 2">
            <a:extLst>
              <a:ext uri="{FF2B5EF4-FFF2-40B4-BE49-F238E27FC236}">
                <a16:creationId xmlns:a16="http://schemas.microsoft.com/office/drawing/2014/main" xmlns="" id="{CC090763-2A1E-44C3-B2E8-5179533B8D2F}"/>
              </a:ext>
            </a:extLst>
          </p:cNvPr>
          <p:cNvSpPr>
            <a:spLocks noGrp="1"/>
          </p:cNvSpPr>
          <p:nvPr>
            <p:ph sz="half" idx="1"/>
          </p:nvPr>
        </p:nvSpPr>
        <p:spPr>
          <a:xfrm>
            <a:off x="838200"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Content Placeholder 3">
            <a:extLst>
              <a:ext uri="{FF2B5EF4-FFF2-40B4-BE49-F238E27FC236}">
                <a16:creationId xmlns:a16="http://schemas.microsoft.com/office/drawing/2014/main" xmlns="" id="{7D672487-3AC5-4FFE-A765-DA0816B5A917}"/>
              </a:ext>
            </a:extLst>
          </p:cNvPr>
          <p:cNvSpPr>
            <a:spLocks noGrp="1"/>
          </p:cNvSpPr>
          <p:nvPr>
            <p:ph sz="half" idx="2"/>
          </p:nvPr>
        </p:nvSpPr>
        <p:spPr>
          <a:xfrm>
            <a:off x="6172200" y="1825625"/>
            <a:ext cx="5181600"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1207392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xmlns="" id="{9946E762-524C-47BB-9622-43129C7A537B}"/>
              </a:ext>
            </a:extLst>
          </p:cNvPr>
          <p:cNvSpPr/>
          <p:nvPr userDrawn="1"/>
        </p:nvSpPr>
        <p:spPr>
          <a:xfrm>
            <a:off x="0" y="0"/>
            <a:ext cx="12192000" cy="590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bg1"/>
              </a:solidFill>
            </a:endParaRPr>
          </a:p>
        </p:txBody>
      </p:sp>
      <p:pic>
        <p:nvPicPr>
          <p:cNvPr id="8" name="Picture 7">
            <a:extLst>
              <a:ext uri="{FF2B5EF4-FFF2-40B4-BE49-F238E27FC236}">
                <a16:creationId xmlns:a16="http://schemas.microsoft.com/office/drawing/2014/main" xmlns="" id="{2F1FBDB2-3444-40D6-966C-BDCCDF2D0777}"/>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0" y="173039"/>
            <a:ext cx="12192000" cy="252422"/>
          </a:xfrm>
          <a:prstGeom prst="rect">
            <a:avLst/>
          </a:prstGeom>
        </p:spPr>
      </p:pic>
      <p:sp>
        <p:nvSpPr>
          <p:cNvPr id="2" name="Title Placeholder 1">
            <a:extLst>
              <a:ext uri="{FF2B5EF4-FFF2-40B4-BE49-F238E27FC236}">
                <a16:creationId xmlns:a16="http://schemas.microsoft.com/office/drawing/2014/main" xmlns="" id="{50C526AD-CBEB-48BA-8020-3CEE299687CA}"/>
              </a:ext>
            </a:extLst>
          </p:cNvPr>
          <p:cNvSpPr>
            <a:spLocks noGrp="1"/>
          </p:cNvSpPr>
          <p:nvPr>
            <p:ph type="title"/>
          </p:nvPr>
        </p:nvSpPr>
        <p:spPr>
          <a:xfrm>
            <a:off x="838200" y="763589"/>
            <a:ext cx="10515600" cy="927099"/>
          </a:xfrm>
          <a:prstGeom prst="rect">
            <a:avLst/>
          </a:prstGeom>
        </p:spPr>
        <p:txBody>
          <a:bodyPr vert="horz" lIns="91440" tIns="45720" rIns="91440" bIns="45720" rtlCol="0" anchor="b">
            <a:normAutofit/>
          </a:bodyPr>
          <a:lstStyle/>
          <a:p>
            <a:r>
              <a:rPr lang="fi-FI"/>
              <a:t>Muokkaa ots. perustyyl. napsautt.</a:t>
            </a:r>
            <a:endParaRPr lang="fi-FI" dirty="0"/>
          </a:p>
        </p:txBody>
      </p:sp>
      <p:sp>
        <p:nvSpPr>
          <p:cNvPr id="3" name="Text Placeholder 2">
            <a:extLst>
              <a:ext uri="{FF2B5EF4-FFF2-40B4-BE49-F238E27FC236}">
                <a16:creationId xmlns:a16="http://schemas.microsoft.com/office/drawing/2014/main" xmlns="" id="{D91782E9-372F-4C1E-9A70-62D12935F6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Date Placeholder 3">
            <a:extLst>
              <a:ext uri="{FF2B5EF4-FFF2-40B4-BE49-F238E27FC236}">
                <a16:creationId xmlns:a16="http://schemas.microsoft.com/office/drawing/2014/main" xmlns="" id="{408E60DF-86A1-404F-9774-68BD48C4F1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821F7C-284F-43B8-B7E1-4D59C698AC7A}" type="datetimeFigureOut">
              <a:rPr lang="fi-FI" smtClean="0"/>
              <a:t>18.3.2022</a:t>
            </a:fld>
            <a:endParaRPr lang="fi-FI"/>
          </a:p>
        </p:txBody>
      </p:sp>
      <p:sp>
        <p:nvSpPr>
          <p:cNvPr id="5" name="Footer Placeholder 4">
            <a:extLst>
              <a:ext uri="{FF2B5EF4-FFF2-40B4-BE49-F238E27FC236}">
                <a16:creationId xmlns:a16="http://schemas.microsoft.com/office/drawing/2014/main" xmlns="" id="{8A0E5C18-A23D-498A-9723-30009082B3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xmlns="" id="{60CF581E-55E8-416B-85EC-102F36DFF8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955AC4-7D64-441B-BA55-3E30E714BFAA}" type="slidenum">
              <a:rPr lang="fi-FI" smtClean="0"/>
              <a:t>‹#›</a:t>
            </a:fld>
            <a:endParaRPr lang="fi-FI"/>
          </a:p>
        </p:txBody>
      </p:sp>
    </p:spTree>
    <p:extLst>
      <p:ext uri="{BB962C8B-B14F-4D97-AF65-F5344CB8AC3E}">
        <p14:creationId xmlns:p14="http://schemas.microsoft.com/office/powerpoint/2010/main" val="829645358"/>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2" r:id="rId3"/>
    <p:sldLayoutId id="2147483664" r:id="rId4"/>
    <p:sldLayoutId id="2147483650" r:id="rId5"/>
    <p:sldLayoutId id="2147483652" r:id="rId6"/>
    <p:sldLayoutId id="2147483653" r:id="rId7"/>
    <p:sldLayoutId id="2147483665" r:id="rId8"/>
    <p:sldLayoutId id="2147483666" r:id="rId9"/>
    <p:sldLayoutId id="2147483667" r:id="rId10"/>
    <p:sldLayoutId id="2147483669" r:id="rId11"/>
    <p:sldLayoutId id="2147483670" r:id="rId12"/>
    <p:sldLayoutId id="2147483671" r:id="rId13"/>
    <p:sldLayoutId id="2147483660" r:id="rId14"/>
    <p:sldLayoutId id="2147483668" r:id="rId15"/>
  </p:sldLayoutIdLst>
  <p:txStyles>
    <p:titleStyle>
      <a:lvl1pPr algn="ctr"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mago@te-toimisto.fi" TargetMode="External"/><Relationship Id="rId2" Type="http://schemas.openxmlformats.org/officeDocument/2006/relationships/hyperlink" Target="http://www.toimistot.te-palvelut.fi/web/imago"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B5BF03-4A22-42E1-96DB-8ACBA5750F84}"/>
              </a:ext>
            </a:extLst>
          </p:cNvPr>
          <p:cNvSpPr>
            <a:spLocks noGrp="1"/>
          </p:cNvSpPr>
          <p:nvPr>
            <p:ph type="title"/>
          </p:nvPr>
        </p:nvSpPr>
        <p:spPr/>
        <p:txBody>
          <a:bodyPr/>
          <a:lstStyle/>
          <a:p>
            <a:r>
              <a:rPr lang="fi-FI" dirty="0"/>
              <a:t>IMAGO-valmennukset työnantajille</a:t>
            </a:r>
          </a:p>
        </p:txBody>
      </p:sp>
      <p:sp>
        <p:nvSpPr>
          <p:cNvPr id="3" name="Content Placeholder 2">
            <a:extLst>
              <a:ext uri="{FF2B5EF4-FFF2-40B4-BE49-F238E27FC236}">
                <a16:creationId xmlns:a16="http://schemas.microsoft.com/office/drawing/2014/main" xmlns="" id="{868D1529-721D-4A31-81FA-4A3C5D01225E}"/>
              </a:ext>
            </a:extLst>
          </p:cNvPr>
          <p:cNvSpPr>
            <a:spLocks noGrp="1"/>
          </p:cNvSpPr>
          <p:nvPr>
            <p:ph idx="1"/>
          </p:nvPr>
        </p:nvSpPr>
        <p:spPr>
          <a:xfrm>
            <a:off x="912845" y="2049559"/>
            <a:ext cx="10515600" cy="4351338"/>
          </a:xfrm>
        </p:spPr>
        <p:txBody>
          <a:bodyPr/>
          <a:lstStyle/>
          <a:p>
            <a:r>
              <a:rPr lang="fi-FI" sz="1800" dirty="0"/>
              <a:t>Valmennuspalvelu Suomessa toimiville työnantajille, joilla on tarve kehittää työnantajakuvaa, rekrytointiosaamista ja monimuotoisuutta tukevia johtamistaitoja.</a:t>
            </a:r>
          </a:p>
          <a:p>
            <a:pPr lvl="1"/>
            <a:r>
              <a:rPr lang="fi-FI" dirty="0"/>
              <a:t>Pirkanmaan TE-toimiston koordinoima valtakunnallinen hanke, jota rahoittaa Työelämän monimuotoisuusohjelma, toteuttaa osaltaan </a:t>
            </a:r>
            <a:r>
              <a:rPr lang="fi-FI" dirty="0" err="1"/>
              <a:t>Talent</a:t>
            </a:r>
            <a:r>
              <a:rPr lang="fi-FI" dirty="0"/>
              <a:t> </a:t>
            </a:r>
            <a:r>
              <a:rPr lang="fi-FI" dirty="0" err="1"/>
              <a:t>Boost</a:t>
            </a:r>
            <a:r>
              <a:rPr lang="fi-FI" dirty="0"/>
              <a:t> -toimenpideohjelmaa.</a:t>
            </a:r>
          </a:p>
          <a:p>
            <a:r>
              <a:rPr lang="fi-FI" sz="1800" dirty="0"/>
              <a:t>Maksuttomia, useiden työnantajien yhteisiä ryhmämuotoisia valmennuksia, joissa työnantaja saa tukea ja käytännönläheisiä työkaluja työnantajakuvan ja monimuotoisemman työyhteisön kehittämiseen. </a:t>
            </a:r>
          </a:p>
          <a:p>
            <a:pPr>
              <a:lnSpc>
                <a:spcPct val="110000"/>
              </a:lnSpc>
            </a:pPr>
            <a:r>
              <a:rPr lang="fi-FI" sz="1800" dirty="0"/>
              <a:t>IMAGO tukee erityisesti työvoimapulan kanssa kamppailevia pieniä ja keskisuuria yrityksiä eri puolella Suomea, mutta sopii myös julkisille työnantajille. Ei toimialarajauksia.</a:t>
            </a:r>
          </a:p>
          <a:p>
            <a:pPr>
              <a:lnSpc>
                <a:spcPct val="110000"/>
              </a:lnSpc>
            </a:pPr>
            <a:r>
              <a:rPr lang="fi-FI" sz="1800" dirty="0"/>
              <a:t>Valmennus on suunnattu johdolle tai muille avainhenkilöille, 1–2 osallistujaa/työnantaja</a:t>
            </a:r>
          </a:p>
          <a:p>
            <a:r>
              <a:rPr lang="fi-FI" sz="1800" dirty="0"/>
              <a:t>Valtakunnallisesti 15 maksutonta valmennusta vuoden 2022 aikana, 10–20 työnantajaa/valmennus</a:t>
            </a:r>
          </a:p>
          <a:p>
            <a:r>
              <a:rPr lang="fi-FI" sz="1800" dirty="0"/>
              <a:t>Lisätietoja ja haku valmennuksiin: </a:t>
            </a:r>
            <a:r>
              <a:rPr lang="fi-FI" sz="1800" dirty="0">
                <a:hlinkClick r:id="rId2"/>
              </a:rPr>
              <a:t>www.toimistot.te-palvelut.fi/web/imago</a:t>
            </a:r>
            <a:r>
              <a:rPr lang="fi-FI" sz="1800" dirty="0"/>
              <a:t> </a:t>
            </a:r>
          </a:p>
          <a:p>
            <a:r>
              <a:rPr lang="fi-FI" sz="1800" dirty="0"/>
              <a:t>Ota yhteyttä </a:t>
            </a:r>
            <a:r>
              <a:rPr lang="fi-FI" sz="1800" dirty="0">
                <a:hlinkClick r:id="rId3"/>
              </a:rPr>
              <a:t>imago@te-toimisto.fi</a:t>
            </a:r>
            <a:r>
              <a:rPr lang="fi-FI" sz="1800" dirty="0"/>
              <a:t> </a:t>
            </a:r>
            <a:endParaRPr lang="fi-FI" sz="1600" dirty="0"/>
          </a:p>
          <a:p>
            <a:endParaRPr lang="fi-FI" dirty="0"/>
          </a:p>
        </p:txBody>
      </p:sp>
    </p:spTree>
    <p:extLst>
      <p:ext uri="{BB962C8B-B14F-4D97-AF65-F5344CB8AC3E}">
        <p14:creationId xmlns:p14="http://schemas.microsoft.com/office/powerpoint/2010/main" val="2307577152"/>
      </p:ext>
    </p:extLst>
  </p:cSld>
  <p:clrMapOvr>
    <a:masterClrMapping/>
  </p:clrMapOvr>
</p:sld>
</file>

<file path=ppt/theme/theme1.xml><?xml version="1.0" encoding="utf-8"?>
<a:theme xmlns:a="http://schemas.openxmlformats.org/drawingml/2006/main" name="Office-teema">
  <a:themeElements>
    <a:clrScheme name="IMAGO">
      <a:dk1>
        <a:sysClr val="windowText" lastClr="000000"/>
      </a:dk1>
      <a:lt1>
        <a:sysClr val="window" lastClr="FFFFFF"/>
      </a:lt1>
      <a:dk2>
        <a:srgbClr val="44546A"/>
      </a:dk2>
      <a:lt2>
        <a:srgbClr val="E7E6E6"/>
      </a:lt2>
      <a:accent1>
        <a:srgbClr val="002EA2"/>
      </a:accent1>
      <a:accent2>
        <a:srgbClr val="FF57BA"/>
      </a:accent2>
      <a:accent3>
        <a:srgbClr val="FFB12A"/>
      </a:accent3>
      <a:accent4>
        <a:srgbClr val="8C9AFD"/>
      </a:accent4>
      <a:accent5>
        <a:srgbClr val="000000"/>
      </a:accent5>
      <a:accent6>
        <a:srgbClr val="FFFFFF"/>
      </a:accent6>
      <a:hlink>
        <a:srgbClr val="0563C1"/>
      </a:hlink>
      <a:folHlink>
        <a:srgbClr val="954F72"/>
      </a:folHlink>
    </a:clrScheme>
    <a:fontScheme name="Eures">
      <a:majorFont>
        <a:latin typeface="Finlandica"/>
        <a:ea typeface=""/>
        <a:cs typeface=""/>
      </a:majorFont>
      <a:minorFont>
        <a:latin typeface="Finland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mago ppt pohja" id="{6FCA2225-17A8-4CB5-8BB2-DC482BD68A97}" vid="{39B3F71E-E3FC-4BF2-8DBA-41A72B8CBC1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TAIMI Työtiladokumentti" ma:contentTypeID="0x01010040485BB5EA91409BADF540D1B0254D330400DEB022C2501F6E41BCB5A0463D33B009" ma:contentTypeVersion="8720" ma:contentTypeDescription="Taimin työtiloissa käytettävä sisältötyyppi. Pohjautuu TAIMI Yleisdokumentti-sisältötyyppiin, josta on siivottu mm. joitakin viestinnällisen intran metatietoja pois ja järjestetty metatiedot eri järjestykseen." ma:contentTypeScope="" ma:versionID="12ff3324670682aba39a6591ec5bd99c">
  <xsd:schema xmlns:xsd="http://www.w3.org/2001/XMLSchema" xmlns:xs="http://www.w3.org/2001/XMLSchema" xmlns:p="http://schemas.microsoft.com/office/2006/metadata/properties" xmlns:ns2="a90a8554-5475-4609-9feb-2f024996965b" targetNamespace="http://schemas.microsoft.com/office/2006/metadata/properties" ma:root="true" ma:fieldsID="c847b747f4fbb4d117af593c7991a10b" ns2:_="">
    <xsd:import namespace="a90a8554-5475-4609-9feb-2f024996965b"/>
    <xsd:element name="properties">
      <xsd:complexType>
        <xsd:sequence>
          <xsd:element name="documentManagement">
            <xsd:complexType>
              <xsd:all>
                <xsd:element ref="ns2:Päiväys" minOccurs="0"/>
                <xsd:element ref="ns2:Dokumenttityyppi" minOccurs="0"/>
                <xsd:element ref="ns2:Dokumentin_x0020_tila" minOccurs="0"/>
                <xsd:element ref="ns2:KEHALaatija" minOccurs="0"/>
                <xsd:element ref="ns2:Lisatieto" minOccurs="0"/>
                <xsd:element ref="ns2:Diaarinumero" minOccurs="0"/>
                <xsd:element ref="ns2:Projekti"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Päiväys" ma:index="2" nillable="true" ma:displayName="Päiväys" ma:description="Päivämäärä muodossa pp.kk.vvvv   HUOM! Ei ole sama kuin Muokkauspäivä, joka muuttuu aina kun dokumentin sisältöä tai ominaisuuksia muutetaan" ma:format="DateOnly" ma:internalName="P_x00e4_iv_x00e4_ys">
      <xsd:simpleType>
        <xsd:restriction base="dms:DateTime"/>
      </xsd:simpleType>
    </xsd:element>
    <xsd:element name="Dokumenttityyppi" ma:index="3"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Asialista"/>
          <xsd:enumeration value="Ehdotus"/>
          <xsd:enumeration value="Esite"/>
          <xsd:enumeration value="Esittely"/>
          <xsd:enumeration value="Esitys"/>
          <xsd:enumeration value="Esityslista"/>
          <xsd:enumeration value="Haaste"/>
          <xsd:enumeration value="Hakemus"/>
          <xsd:enumeration value="Hankekortti"/>
          <xsd:enumeration value="Hinnasto"/>
          <xsd:enumeration value="Huomautus"/>
          <xsd:enumeration value="Hyvity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auspyyntö"/>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upaehdot"/>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Oikaisuohje"/>
          <xsd:enumeration value="Palautuspyyntö"/>
          <xsd:enumeration value="Palvelukuvaus"/>
          <xsd:enumeration value="Perustelumuistio"/>
          <xsd:enumeration value="Perusteltu päätelmä"/>
          <xsd:enumeration value="Politiikka"/>
          <xsd:enumeration value="Posteri"/>
          <xsd:enumeration value="Projektiehdotus"/>
          <xsd:enumeration value="Projektisuunnitelma"/>
          <xsd:enumeration value="Prosessikuvaus"/>
          <xsd:enumeration value="Pyyntö"/>
          <xsd:enumeration value="Päätös"/>
          <xsd:enumeration value="Pöytäkirja"/>
          <xsd:enumeration value="Raportti"/>
          <xsd:enumeration value="Ratkaisu"/>
          <xsd:enumeration value="Rekisteriseloste"/>
          <xsd:enumeration value="Reklamaatio"/>
          <xsd:enumeration value="Resurssivaraus"/>
          <xsd:enumeration value="Saate"/>
          <xsd:enumeration value="Selvitys"/>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etosuoja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
          <xsd:enumeration value="Valitusosoitus"/>
          <xsd:enumeration value="Vastaus"/>
          <xsd:enumeration value="Vastine"/>
          <xsd:enumeration value="Video"/>
          <xsd:enumeration value="Yhteenveto"/>
          <xsd:enumeration value="Äänitiedosto"/>
          <xsd:enumeration value="Palvelusopimus"/>
          <xsd:enumeration value="Toimeksiantosopimus"/>
          <xsd:enumeration value="Toimitussopimus"/>
          <xsd:enumeration value="Toimittajasopimus"/>
          <xsd:enumeration value="Tietoturvallisuussopimus"/>
          <xsd:enumeration value="Tutkintapyyntö"/>
          <xsd:enumeration value="Työmääräarvio"/>
          <xsd:enumeration value="Vaatimusmäärittely"/>
        </xsd:restriction>
      </xsd:simpleType>
    </xsd:element>
    <xsd:element name="Dokumentin_x0020_tila" ma:index="4"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enumeration value="Toimitettu allekirjoitettavaksi"/>
        </xsd:restriction>
      </xsd:simpleType>
    </xsd:element>
    <xsd:element name="KEHALaatija" ma:index="5" nillable="true" ma:displayName="Laatija" ma:description="Dokumentin laatija(t)/kirjoittaja(t)/valmistelija(t). Kirjoita muodossa Sukunimi Etunimi ja useampi nimi pilkulla erotettuina. Laatijaorganisaatio on omana tietonaan. HUOM! Ei ole sama kuin Muokkaaja, joka päivittyy aina automaattisesti!" ma:internalName="KEHALaatija">
      <xsd:simpleType>
        <xsd:restriction base="dms:Text">
          <xsd:maxLength value="255"/>
        </xsd:restriction>
      </xsd:simpleType>
    </xsd:element>
    <xsd:element name="Lisatieto" ma:index="7" nillable="true" ma:displayName="Lisatieto" ma:description="Dokumenttiin liittyvä vapaamuotoinen lisätieto" ma:internalName="Lisatieto">
      <xsd:simpleType>
        <xsd:restriction base="dms:Text">
          <xsd:maxLength value="255"/>
        </xsd:restriction>
      </xsd:simpleType>
    </xsd:element>
    <xsd:element name="Diaarinumero" ma:index="8"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ternalName="Diaarinumero">
      <xsd:simpleType>
        <xsd:restriction base="dms:Text">
          <xsd:maxLength value="255"/>
        </xsd:restriction>
      </xsd:simpleType>
    </xsd:element>
    <xsd:element name="Projekti" ma:index="12" nillable="true" ma:displayName="Projekti" ma:description="Projektin nimi, lyhenne tai tunniste (esim. projektinumero). Jos käytetään projektin nimeä, kiinnitä huomiota oikeinkirjoitukseen, jotta Projekti-metatiedolla voidaan helposti hakea yhteen tietytyn projektiin liittyvät dokumentit." ma:internalName="Projekti">
      <xsd:simpleType>
        <xsd:restriction base="dms:Text">
          <xsd:maxLength value="255"/>
        </xsd:restriction>
      </xsd:simpleType>
    </xsd:element>
    <xsd:element name="h5218b789dcc4879ac7e2471126f729c" ma:index="19"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1"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2" nillable="true" ma:displayName="Taxonomy Catch All Column" ma:hidden="true" ma:list="{82cdd2f2-290b-4248-98ce-8660527d5bf4}" ma:internalName="TaxCatchAll" ma:showField="CatchAllData"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3"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4"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element name="TaxCatchAllLabel" ma:index="25" nillable="true" ma:displayName="Taxonomy Catch All Column1" ma:hidden="true" ma:list="{82cdd2f2-290b-4248-98ce-8660527d5bf4}" ma:internalName="TaxCatchAllLabel" ma:readOnly="true" ma:showField="CatchAllDataLabel" ma:web="8a640c05-48ea-4462-ae88-44cd5fd043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d2c86073-d20c-4242-97f1-555d65605501" ContentTypeId="0x01010040485BB5EA91409BADF540D1B0254D3304" PreviousValue="tru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a41659fa04643d0ac27d4c98155f03c xmlns="a90a8554-5475-4609-9feb-2f024996965b">
      <Terms xmlns="http://schemas.microsoft.com/office/infopath/2007/PartnerControls"/>
    </ha41659fa04643d0ac27d4c98155f03c>
    <Dokumentin_x0020_tila xmlns="a90a8554-5475-4609-9feb-2f024996965b" xsi:nil="true"/>
    <Diaarinumero xmlns="a90a8554-5475-4609-9feb-2f024996965b" xsi:nil="true"/>
    <Dokumenttityyppi xmlns="a90a8554-5475-4609-9feb-2f024996965b" xsi:nil="true"/>
    <TaxCatchAll xmlns="a90a8554-5475-4609-9feb-2f024996965b" xsi:nil="true"/>
    <KEHALaatija xmlns="a90a8554-5475-4609-9feb-2f024996965b" xsi:nil="true"/>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Päiväys xmlns="a90a8554-5475-4609-9feb-2f024996965b" xsi:nil="true"/>
    <Projekti xmlns="a90a8554-5475-4609-9feb-2f024996965b" xsi:nil="true"/>
    <cdf3ae8bf76741b5a3048f7f7f6eee61 xmlns="a90a8554-5475-4609-9feb-2f024996965b">
      <Terms xmlns="http://schemas.microsoft.com/office/infopath/2007/PartnerControls"/>
    </cdf3ae8bf76741b5a3048f7f7f6eee61>
    <Lisatieto xmlns="a90a8554-5475-4609-9feb-2f024996965b" xsi:nil="true"/>
  </documentManagement>
</p:properties>
</file>

<file path=customXml/itemProps1.xml><?xml version="1.0" encoding="utf-8"?>
<ds:datastoreItem xmlns:ds="http://schemas.openxmlformats.org/officeDocument/2006/customXml" ds:itemID="{4ED49A0C-D5CD-4339-8CC0-B2331187A7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0a8554-5475-4609-9feb-2f02499696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964DA8-2BAC-45CE-B45B-AF79615A459B}">
  <ds:schemaRefs>
    <ds:schemaRef ds:uri="Microsoft.SharePoint.Taxonomy.ContentTypeSync"/>
  </ds:schemaRefs>
</ds:datastoreItem>
</file>

<file path=customXml/itemProps3.xml><?xml version="1.0" encoding="utf-8"?>
<ds:datastoreItem xmlns:ds="http://schemas.openxmlformats.org/officeDocument/2006/customXml" ds:itemID="{1261BF1A-E24C-4004-B969-7E68B029ED58}">
  <ds:schemaRefs>
    <ds:schemaRef ds:uri="http://schemas.microsoft.com/sharepoint/v3/contenttype/forms"/>
  </ds:schemaRefs>
</ds:datastoreItem>
</file>

<file path=customXml/itemProps4.xml><?xml version="1.0" encoding="utf-8"?>
<ds:datastoreItem xmlns:ds="http://schemas.openxmlformats.org/officeDocument/2006/customXml" ds:itemID="{584C21ED-9E63-4D2D-B8CF-89FCD5A7012A}">
  <ds:schemaRefs>
    <ds:schemaRef ds:uri="http://purl.org/dc/elements/1.1/"/>
    <ds:schemaRef ds:uri="http://schemas.microsoft.com/office/2006/metadata/properties"/>
    <ds:schemaRef ds:uri="http://schemas.microsoft.com/office/infopath/2007/PartnerControls"/>
    <ds:schemaRef ds:uri="http://schemas.microsoft.com/office/2006/documentManagement/types"/>
    <ds:schemaRef ds:uri="a90a8554-5475-4609-9feb-2f024996965b"/>
    <ds:schemaRef ds:uri="http://purl.org/dc/terms/"/>
    <ds:schemaRef ds:uri="http://purl.org/dc/dcmitype/"/>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Office-teema</Template>
  <TotalTime>147</TotalTime>
  <Words>110</Words>
  <Application>Microsoft Office PowerPoint</Application>
  <PresentationFormat>Laajakuva</PresentationFormat>
  <Paragraphs>9</Paragraphs>
  <Slides>1</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vt:i4>
      </vt:variant>
    </vt:vector>
  </HeadingPairs>
  <TitlesOfParts>
    <vt:vector size="4" baseType="lpstr">
      <vt:lpstr>Arial</vt:lpstr>
      <vt:lpstr>Finlandica</vt:lpstr>
      <vt:lpstr>Office-teema</vt:lpstr>
      <vt:lpstr>IMAGO-valmennukset työnantajille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Birgitta Thurman</dc:creator>
  <cp:lastModifiedBy>Liukkonen Juha</cp:lastModifiedBy>
  <cp:revision>3</cp:revision>
  <dcterms:created xsi:type="dcterms:W3CDTF">2022-02-08T13:49:06Z</dcterms:created>
  <dcterms:modified xsi:type="dcterms:W3CDTF">2022-03-18T13:10:43Z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0x01010040485BB5EA91409BADF540D1B0254D330400DEB022C2501F6E41BCB5A0463D33B009</vt:lpwstr>
  </property>
</Properties>
</file>